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5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29A7-C08D-4E30-8DB1-B2EB132731BB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91BE-AA7B-4B34-BDAB-C214612FB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8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29A7-C08D-4E30-8DB1-B2EB132731BB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91BE-AA7B-4B34-BDAB-C214612FB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277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29A7-C08D-4E30-8DB1-B2EB132731BB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91BE-AA7B-4B34-BDAB-C214612FB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847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29A7-C08D-4E30-8DB1-B2EB132731BB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91BE-AA7B-4B34-BDAB-C214612FB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2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29A7-C08D-4E30-8DB1-B2EB132731BB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91BE-AA7B-4B34-BDAB-C214612FB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18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29A7-C08D-4E30-8DB1-B2EB132731BB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91BE-AA7B-4B34-BDAB-C214612FB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78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29A7-C08D-4E30-8DB1-B2EB132731BB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91BE-AA7B-4B34-BDAB-C214612FB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329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29A7-C08D-4E30-8DB1-B2EB132731BB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91BE-AA7B-4B34-BDAB-C214612FB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20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29A7-C08D-4E30-8DB1-B2EB132731BB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91BE-AA7B-4B34-BDAB-C214612FB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133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29A7-C08D-4E30-8DB1-B2EB132731BB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91BE-AA7B-4B34-BDAB-C214612FB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58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29A7-C08D-4E30-8DB1-B2EB132731BB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91BE-AA7B-4B34-BDAB-C214612FB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76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229A7-C08D-4E30-8DB1-B2EB132731BB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391BE-AA7B-4B34-BDAB-C214612FB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683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</a:t>
            </a:r>
            <a:br>
              <a:rPr lang="en-GB" dirty="0" smtClean="0"/>
            </a:br>
            <a:r>
              <a:rPr lang="en-GB" dirty="0" smtClean="0"/>
              <a:t>Making Safeguarding Personal </a:t>
            </a:r>
            <a:br>
              <a:rPr lang="en-GB" dirty="0" smtClean="0"/>
            </a:br>
            <a:r>
              <a:rPr lang="en-GB" dirty="0" smtClean="0"/>
              <a:t>all about?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/>
          <a:lstStyle/>
          <a:p>
            <a:r>
              <a:rPr lang="en-GB" dirty="0" smtClean="0"/>
              <a:t>It starts with a conversation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5115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Want to know more?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National resources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0367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What is Making Safeguarding Personal (MSP) About?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Making </a:t>
            </a:r>
            <a:r>
              <a:rPr lang="en-GB" dirty="0"/>
              <a:t>Safeguarding Personal is a project working to develop guidance and a national template for reporting safeguarding.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It </a:t>
            </a:r>
            <a:r>
              <a:rPr lang="en-GB" dirty="0"/>
              <a:t>aims to check how good we are at helping people to meet the safeguarding outcomes that they want. A way of checking the quality of safeguarding responses, as well as counting activity.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908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But MSP is much more than just a way of reporting on safeguarding!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en-GB" dirty="0" smtClean="0"/>
              <a:t>MSP is about making sure we put the person and their wishes at the centre of any safeguarding work. </a:t>
            </a:r>
          </a:p>
          <a:p>
            <a:r>
              <a:rPr lang="en-GB" b="1" dirty="0" smtClean="0"/>
              <a:t>It starts with a conversation </a:t>
            </a:r>
            <a:r>
              <a:rPr lang="en-GB" dirty="0" smtClean="0"/>
              <a:t>about what outcomes the person wants to achieve and what support they need to protect themselves from abuse.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676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MSP Means-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b="1" dirty="0" smtClean="0"/>
              <a:t>At </a:t>
            </a:r>
            <a:r>
              <a:rPr lang="en-GB" b="1" dirty="0"/>
              <a:t>the start</a:t>
            </a:r>
            <a:r>
              <a:rPr lang="en-GB" dirty="0"/>
              <a:t> - Wherever possible, finding out the persons’ wishes and what outcomes they want to achieve at the start of any safeguarding work. </a:t>
            </a:r>
          </a:p>
          <a:p>
            <a:pPr lvl="0"/>
            <a:r>
              <a:rPr lang="en-GB" b="1" dirty="0"/>
              <a:t>During -</a:t>
            </a:r>
            <a:r>
              <a:rPr lang="en-GB" dirty="0"/>
              <a:t> Checking how much support the person needs and checking if the outcomes they want have changed. </a:t>
            </a:r>
          </a:p>
          <a:p>
            <a:pPr lvl="0"/>
            <a:r>
              <a:rPr lang="en-GB" b="1" dirty="0"/>
              <a:t>At the end</a:t>
            </a:r>
            <a:r>
              <a:rPr lang="en-GB" dirty="0"/>
              <a:t> - Checking that the safeguarding work has helped them be safer and to achieve the outcomes they wanted.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384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Person-led and outcome-focused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The Care Act says that ‘Making safeguarding personal means it should be person-led and outcome-focused’. </a:t>
            </a:r>
            <a:endParaRPr lang="en-GB" dirty="0"/>
          </a:p>
          <a:p>
            <a:r>
              <a:rPr lang="en-GB" dirty="0" smtClean="0"/>
              <a:t>It engages the person in a conversation about how best to respond to their safeguarding situation in a way that enhances involvement, choice and control as well as improving quality of life, wellbeing and safety.”</a:t>
            </a:r>
          </a:p>
          <a:p>
            <a:r>
              <a:rPr lang="en-GB" dirty="0" smtClean="0"/>
              <a:t>Outcomes </a:t>
            </a:r>
            <a:r>
              <a:rPr lang="en-GB" dirty="0"/>
              <a:t>are about what the person wants to happen or what do they want to be different about their lives that would make them happier and safer from abuse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804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So, is it just doing what the person says they want?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It isn’t always possible to do what the person wants and sometimes other people might need to make decisions to keep the person safe. </a:t>
            </a:r>
          </a:p>
          <a:p>
            <a:r>
              <a:rPr lang="en-GB" dirty="0" smtClean="0"/>
              <a:t>Some people will need time and help to understand what support is available and what choices they have, but-</a:t>
            </a:r>
          </a:p>
          <a:p>
            <a:r>
              <a:rPr lang="en-GB" dirty="0" smtClean="0"/>
              <a:t>The starting point should always be a discussion about what the person wants to happen.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301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What some people in Bradford District said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464496"/>
          </a:xfrm>
        </p:spPr>
        <p:txBody>
          <a:bodyPr>
            <a:noAutofit/>
          </a:bodyPr>
          <a:lstStyle/>
          <a:p>
            <a:r>
              <a:rPr lang="en-GB" sz="2400" b="1" dirty="0" smtClean="0"/>
              <a:t>MSP </a:t>
            </a:r>
            <a:r>
              <a:rPr lang="en-GB" sz="2400" b="1" dirty="0"/>
              <a:t>is about feeling happier and safer from abuse: </a:t>
            </a:r>
            <a:r>
              <a:rPr lang="en-GB" sz="2400" dirty="0"/>
              <a:t>Having the right support from someone I can trust, to help me make my own decisions about my life. </a:t>
            </a:r>
          </a:p>
          <a:p>
            <a:r>
              <a:rPr lang="en-GB" sz="2400" b="1" dirty="0"/>
              <a:t>MSP is about solving a puzzle: </a:t>
            </a:r>
            <a:r>
              <a:rPr lang="en-GB" sz="2400" dirty="0"/>
              <a:t>thinking creatively about how best to work with me, to help me be safer from abuse and achieve the outcomes I want for myself.  </a:t>
            </a:r>
          </a:p>
          <a:p>
            <a:r>
              <a:rPr lang="en-GB" sz="2400" b="1" dirty="0"/>
              <a:t>MSP is about help to explore options:</a:t>
            </a:r>
            <a:r>
              <a:rPr lang="en-GB" sz="2400" dirty="0"/>
              <a:t> helping me look at what could change in my life and what support is around to make me happier and safer from abuse. </a:t>
            </a:r>
          </a:p>
          <a:p>
            <a:r>
              <a:rPr lang="en-GB" sz="2400" b="1" dirty="0"/>
              <a:t>MSP is about listening: </a:t>
            </a:r>
            <a:r>
              <a:rPr lang="en-GB" sz="2400" dirty="0"/>
              <a:t>being believed and taking my wishes seriously, even if I sometimes need others to make a decision for me to keep me safe from abuse.</a:t>
            </a:r>
            <a:r>
              <a:rPr lang="en-GB" sz="2400" b="1" dirty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89409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b="1" dirty="0" smtClean="0"/>
              <a:t>MSP is about Hope: </a:t>
            </a:r>
            <a:r>
              <a:rPr lang="en-GB" sz="2600" dirty="0" smtClean="0"/>
              <a:t>helping me believe that things can be better. </a:t>
            </a:r>
          </a:p>
          <a:p>
            <a:r>
              <a:rPr lang="en-GB" sz="2600" b="1" dirty="0" smtClean="0"/>
              <a:t>MSP is about being proud and valued: </a:t>
            </a:r>
            <a:r>
              <a:rPr lang="en-GB" sz="2600" dirty="0" smtClean="0"/>
              <a:t>helping me believe that I’m worth it and that I deserve to be safe from abuse. </a:t>
            </a:r>
          </a:p>
          <a:p>
            <a:r>
              <a:rPr lang="en-GB" sz="2600" b="1" dirty="0" smtClean="0"/>
              <a:t>MSP is about empowerment: </a:t>
            </a:r>
            <a:r>
              <a:rPr lang="en-GB" sz="2600" dirty="0" smtClean="0"/>
              <a:t>building on my strengths and things I can already do help me be more confident. </a:t>
            </a:r>
          </a:p>
          <a:p>
            <a:r>
              <a:rPr lang="en-GB" sz="2600" b="1" dirty="0" smtClean="0"/>
              <a:t>MSP is a double edged sword: </a:t>
            </a:r>
            <a:r>
              <a:rPr lang="en-GB" sz="2600" dirty="0" smtClean="0"/>
              <a:t>being supported to make decisions that make me happier, even if this means living with some risk of abuse.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0734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MSP is not about?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MSP is not </a:t>
            </a:r>
            <a:r>
              <a:rPr lang="en-GB" sz="2800" dirty="0" smtClean="0"/>
              <a:t>an excuse for services to walk away just because I might say I don’t want any support.</a:t>
            </a:r>
          </a:p>
          <a:p>
            <a:r>
              <a:rPr lang="en-GB" sz="2800" b="1" dirty="0" smtClean="0"/>
              <a:t>MSP is not </a:t>
            </a:r>
            <a:r>
              <a:rPr lang="en-GB" sz="2800" dirty="0" smtClean="0"/>
              <a:t>a barrier to sharing concerns of abuse with other agencies or people who support me. </a:t>
            </a:r>
          </a:p>
          <a:p>
            <a:r>
              <a:rPr lang="en-GB" sz="2800" b="1" dirty="0" smtClean="0"/>
              <a:t>MSP is not </a:t>
            </a:r>
            <a:r>
              <a:rPr lang="en-GB" sz="2800" dirty="0" smtClean="0"/>
              <a:t>about doing what I say I want at all costs.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888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653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What is  Making Safeguarding Personal  all about? </vt:lpstr>
      <vt:lpstr>What is Making Safeguarding Personal (MSP) About? </vt:lpstr>
      <vt:lpstr>But MSP is much more than just a way of reporting on safeguarding!</vt:lpstr>
      <vt:lpstr>MSP Means-</vt:lpstr>
      <vt:lpstr>Person-led and outcome-focused</vt:lpstr>
      <vt:lpstr>So, is it just doing what the person says they want?</vt:lpstr>
      <vt:lpstr>What some people in Bradford District said</vt:lpstr>
      <vt:lpstr>Cont.</vt:lpstr>
      <vt:lpstr>MSP is not about? </vt:lpstr>
      <vt:lpstr>Want to know more?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 Making Safeguarding Personal  all about?</dc:title>
  <dc:creator>O'Connor Matt</dc:creator>
  <cp:lastModifiedBy>Joanne Hirst (CEX)</cp:lastModifiedBy>
  <cp:revision>4</cp:revision>
  <dcterms:created xsi:type="dcterms:W3CDTF">2021-07-28T15:57:01Z</dcterms:created>
  <dcterms:modified xsi:type="dcterms:W3CDTF">2021-12-13T10:09:02Z</dcterms:modified>
</cp:coreProperties>
</file>